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4660"/>
  </p:normalViewPr>
  <p:slideViewPr>
    <p:cSldViewPr snapToGrid="0">
      <p:cViewPr varScale="1">
        <p:scale>
          <a:sx n="80" d="100"/>
          <a:sy n="80" d="100"/>
        </p:scale>
        <p:origin x="2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03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18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1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30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09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95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34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0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63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29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04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60526-482C-40EB-9DEF-4AB36B19DD66}" type="datetimeFigureOut">
              <a:rPr lang="en-GB" smtClean="0"/>
              <a:t>11/10/2018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15ECF-3552-47C8-88E0-B18C1ED3F1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28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pic>
        <p:nvPicPr>
          <p:cNvPr id="5" name="Content Placeholder 9" descr="cupboard_drawing5.bmp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2" t="19729" b="7091"/>
          <a:stretch/>
        </p:blipFill>
        <p:spPr>
          <a:xfrm>
            <a:off x="4123428" y="1000665"/>
            <a:ext cx="4363536" cy="5182328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dark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915842"/>
            <a:ext cx="3916392" cy="29588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dirty="0" smtClean="0"/>
              <a:t>On the shelves are some books. 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dirty="0" smtClean="0"/>
              <a:t>The cat is in her basket looking at you.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dirty="0" smtClean="0"/>
              <a:t>You can see yourself in the mirror.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931653"/>
            <a:ext cx="64784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Imagine you go into a cupboard under the stairs and close the door. There are no windows. The door is a very tight fit so no light can get in. </a:t>
            </a:r>
          </a:p>
        </p:txBody>
      </p:sp>
    </p:spTree>
    <p:extLst>
      <p:ext uri="{BB962C8B-B14F-4D97-AF65-F5344CB8AC3E}">
        <p14:creationId xmlns:p14="http://schemas.microsoft.com/office/powerpoint/2010/main" val="298807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dark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995588" y="822903"/>
            <a:ext cx="5804762" cy="255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dirty="0"/>
              <a:t>You switch off the </a:t>
            </a:r>
            <a:r>
              <a:rPr lang="en-GB" altLang="en-US" dirty="0" smtClean="0"/>
              <a:t>light.</a:t>
            </a:r>
            <a:endParaRPr lang="en-GB" alt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dirty="0" smtClean="0"/>
              <a:t>After ten minutes, what </a:t>
            </a:r>
            <a:r>
              <a:rPr lang="en-GB" altLang="en-US" dirty="0"/>
              <a:t>will you be able to see?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7886" y="2744844"/>
            <a:ext cx="8492464" cy="3377477"/>
            <a:chOff x="307886" y="2744844"/>
            <a:chExt cx="8492464" cy="337747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7886" y="2744844"/>
              <a:ext cx="8492464" cy="337747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965200" y="3616243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You can see everything, but it is very dim.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65200" y="4252905"/>
              <a:ext cx="4813299" cy="542638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>
                <a:lnSpc>
                  <a:spcPct val="114000"/>
                </a:lnSpc>
              </a:pP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You can only see the cat’s eyes. </a:t>
              </a:r>
              <a:endParaRPr lang="en-GB" sz="1600" dirty="0" smtClean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They 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are shining.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65199" y="4903505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>
                <a:lnSpc>
                  <a:spcPct val="114000"/>
                </a:lnSpc>
              </a:pP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You can only see the mirror. </a:t>
              </a:r>
              <a:endParaRPr lang="en-GB" sz="1600" dirty="0" smtClean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en-GB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It </a:t>
              </a:r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is shining dimly.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198" y="5558159"/>
              <a:ext cx="4813299" cy="540142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r>
                <a:rPr lang="en-GB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You can’t see anything at all.</a:t>
              </a:r>
            </a:p>
          </p:txBody>
        </p:sp>
      </p:grpSp>
      <p:pic>
        <p:nvPicPr>
          <p:cNvPr id="14" name="Content Placeholder 9" descr="cupboard_drawing5.bmp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2" t="19941" b="7091"/>
          <a:stretch/>
        </p:blipFill>
        <p:spPr>
          <a:xfrm>
            <a:off x="615772" y="716848"/>
            <a:ext cx="2379816" cy="281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95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124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6</cp:revision>
  <dcterms:created xsi:type="dcterms:W3CDTF">2018-10-10T11:04:11Z</dcterms:created>
  <dcterms:modified xsi:type="dcterms:W3CDTF">2018-10-11T09:52:54Z</dcterms:modified>
</cp:coreProperties>
</file>